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34D73-A00F-4C97-A47E-778D7E0D5BD8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7B503-6613-4729-B84E-08BAE39C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9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7B503-6613-4729-B84E-08BAE39CD8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18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0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81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0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01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3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0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68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1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373C9-9B26-432D-8D36-F00AFC69127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6201A-7B60-4F31-8D33-6770E7D1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3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Big-City Bosses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Political Cartoon: </a:t>
            </a:r>
          </a:p>
          <a:p>
            <a:r>
              <a:rPr lang="en-US" dirty="0" smtClean="0"/>
              <a:t>Boss Tweed by Thomas Nast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cartoons.osu.edu/nast/images/Group_Vultures_5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0"/>
            <a:ext cx="5867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55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120D99DC-0F75-4D37-87D5-6D8E350E7BC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</Words>
  <Application>Microsoft Office PowerPoint</Application>
  <PresentationFormat>On-screen Show (4:3)</PresentationFormat>
  <Paragraphs>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Big-City Bosses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Big-City Bosses</dc:title>
  <dc:creator>Kevin M. Crossman</dc:creator>
  <cp:lastModifiedBy>Vickie J. Dean</cp:lastModifiedBy>
  <cp:revision>1</cp:revision>
  <dcterms:created xsi:type="dcterms:W3CDTF">2012-10-09T13:18:56Z</dcterms:created>
  <dcterms:modified xsi:type="dcterms:W3CDTF">2014-10-21T20:47:31Z</dcterms:modified>
</cp:coreProperties>
</file>